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3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94CD-8B95-41A4-AE67-030CDE77119E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94CD-8B95-41A4-AE67-030CDE77119E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94CD-8B95-41A4-AE67-030CDE77119E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94CD-8B95-41A4-AE67-030CDE77119E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94CD-8B95-41A4-AE67-030CDE77119E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C85994CD-8B95-41A4-AE67-030CDE77119E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94CD-8B95-41A4-AE67-030CDE77119E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94CD-8B95-41A4-AE67-030CDE77119E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94CD-8B95-41A4-AE67-030CDE77119E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94CD-8B95-41A4-AE67-030CDE77119E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C85994CD-8B95-41A4-AE67-030CDE77119E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85994CD-8B95-41A4-AE67-030CDE77119E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48872" y="2764732"/>
            <a:ext cx="49263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Барышников</a:t>
            </a:r>
          </a:p>
          <a:p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Степан 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Степанович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18.12.1910 – 21.02.1975</a:t>
            </a:r>
            <a:endParaRPr lang="ru-RU" sz="2400" dirty="0"/>
          </a:p>
        </p:txBody>
      </p:sp>
      <p:pic>
        <p:nvPicPr>
          <p:cNvPr id="8" name="Рисунок 7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07" y="228840"/>
            <a:ext cx="4467999" cy="57907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54859" y="1440368"/>
            <a:ext cx="4831974" cy="3367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269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32330" y="2818522"/>
            <a:ext cx="49263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Галямов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Валихан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Галямович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1926-1995</a:t>
            </a:r>
            <a:endParaRPr lang="ru-RU" sz="2400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48" y="417099"/>
            <a:ext cx="4467999" cy="5790722"/>
          </a:xfrm>
          <a:prstGeom prst="rect">
            <a:avLst/>
          </a:prstGeom>
        </p:spPr>
      </p:pic>
      <p:pic>
        <p:nvPicPr>
          <p:cNvPr id="5" name="Рисунок 4" descr="1000304051.jpg"/>
          <p:cNvPicPr>
            <a:picLocks noChangeAspect="1"/>
          </p:cNvPicPr>
          <p:nvPr/>
        </p:nvPicPr>
        <p:blipFill>
          <a:blip r:embed="rId4"/>
          <a:srcRect r="2062" b="14083"/>
          <a:stretch>
            <a:fillRect/>
          </a:stretch>
        </p:blipFill>
        <p:spPr>
          <a:xfrm>
            <a:off x="1493744" y="839322"/>
            <a:ext cx="3507489" cy="497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51649" y="2612333"/>
            <a:ext cx="54841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Шаповалов </a:t>
            </a:r>
          </a:p>
          <a:p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Владимир Алексеевич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1909-1972</a:t>
            </a:r>
            <a:endParaRPr lang="ru-RU" sz="2400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89" y="399169"/>
            <a:ext cx="4467999" cy="5790722"/>
          </a:xfrm>
          <a:prstGeom prst="rect">
            <a:avLst/>
          </a:prstGeom>
        </p:spPr>
      </p:pic>
      <p:pic>
        <p:nvPicPr>
          <p:cNvPr id="5" name="Рисунок 4" descr="1000304054.jpg"/>
          <p:cNvPicPr>
            <a:picLocks noChangeAspect="1"/>
          </p:cNvPicPr>
          <p:nvPr/>
        </p:nvPicPr>
        <p:blipFill>
          <a:blip r:embed="rId4"/>
          <a:srcRect l="11773" t="7785" r="12589" b="21832"/>
          <a:stretch>
            <a:fillRect/>
          </a:stretch>
        </p:blipFill>
        <p:spPr>
          <a:xfrm>
            <a:off x="1326776" y="842682"/>
            <a:ext cx="3514165" cy="4895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93695" y="2899205"/>
            <a:ext cx="49263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Суналиев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Сулейман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1902-1980</a:t>
            </a:r>
            <a:endParaRPr lang="ru-RU" sz="2400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13" y="506746"/>
            <a:ext cx="4467999" cy="5790722"/>
          </a:xfrm>
          <a:prstGeom prst="rect">
            <a:avLst/>
          </a:prstGeom>
        </p:spPr>
      </p:pic>
      <p:pic>
        <p:nvPicPr>
          <p:cNvPr id="5" name="Рисунок 4" descr="1000304057.jpg"/>
          <p:cNvPicPr>
            <a:picLocks noChangeAspect="1"/>
          </p:cNvPicPr>
          <p:nvPr/>
        </p:nvPicPr>
        <p:blipFill>
          <a:blip r:embed="rId4"/>
          <a:srcRect r="-822" b="15213"/>
          <a:stretch>
            <a:fillRect/>
          </a:stretch>
        </p:blipFill>
        <p:spPr>
          <a:xfrm>
            <a:off x="1388969" y="933448"/>
            <a:ext cx="3478866" cy="4947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71601" y="2944028"/>
            <a:ext cx="46474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Аюпов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Хайрулла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Исаевич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1919-1999</a:t>
            </a:r>
            <a:endParaRPr lang="ru-RU" sz="2400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01" y="372276"/>
            <a:ext cx="4467999" cy="5790722"/>
          </a:xfrm>
          <a:prstGeom prst="rect">
            <a:avLst/>
          </a:prstGeom>
        </p:spPr>
      </p:pic>
      <p:pic>
        <p:nvPicPr>
          <p:cNvPr id="5" name="Рисунок 4" descr="10003040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546" y="788893"/>
            <a:ext cx="3459254" cy="4939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09484" y="2684051"/>
            <a:ext cx="35317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Ергазиев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Ката </a:t>
            </a:r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Жмаевич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1917-1981</a:t>
            </a:r>
            <a:endParaRPr lang="ru-RU" sz="2400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95" y="417098"/>
            <a:ext cx="4467999" cy="5790722"/>
          </a:xfrm>
          <a:prstGeom prst="rect">
            <a:avLst/>
          </a:prstGeom>
        </p:spPr>
      </p:pic>
      <p:pic>
        <p:nvPicPr>
          <p:cNvPr id="5" name="Рисунок 4" descr="1000304065.jpg"/>
          <p:cNvPicPr>
            <a:picLocks noChangeAspect="1"/>
          </p:cNvPicPr>
          <p:nvPr/>
        </p:nvPicPr>
        <p:blipFill>
          <a:blip r:embed="rId4"/>
          <a:srcRect r="248" b="15294"/>
          <a:stretch>
            <a:fillRect/>
          </a:stretch>
        </p:blipFill>
        <p:spPr>
          <a:xfrm>
            <a:off x="1418384" y="815789"/>
            <a:ext cx="3539097" cy="4966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04048" y="2648192"/>
            <a:ext cx="52052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Федулов 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Василий Михайлович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1904-1941</a:t>
            </a:r>
            <a:endParaRPr lang="ru-RU" sz="2400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012" y="533640"/>
            <a:ext cx="4467999" cy="5790722"/>
          </a:xfrm>
          <a:prstGeom prst="rect">
            <a:avLst/>
          </a:prstGeom>
        </p:spPr>
      </p:pic>
      <p:pic>
        <p:nvPicPr>
          <p:cNvPr id="5" name="Рисунок 4" descr="PHOTO-2025-03-09-20-03-25.jpg"/>
          <p:cNvPicPr>
            <a:picLocks noChangeAspect="1"/>
          </p:cNvPicPr>
          <p:nvPr/>
        </p:nvPicPr>
        <p:blipFill>
          <a:blip r:embed="rId4"/>
          <a:srcRect r="2890" b="14476"/>
          <a:stretch>
            <a:fillRect/>
          </a:stretch>
        </p:blipFill>
        <p:spPr>
          <a:xfrm>
            <a:off x="1480298" y="914400"/>
            <a:ext cx="3550004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04684" y="2818522"/>
            <a:ext cx="40895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Тонконоженко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Федор Иванович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1912-1995</a:t>
            </a:r>
            <a:endParaRPr lang="ru-RU" sz="2400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07" y="435028"/>
            <a:ext cx="4467999" cy="5790722"/>
          </a:xfrm>
          <a:prstGeom prst="rect">
            <a:avLst/>
          </a:prstGeom>
        </p:spPr>
      </p:pic>
      <p:pic>
        <p:nvPicPr>
          <p:cNvPr id="5" name="Рисунок 4" descr="PHOTO-2025-03-09-20-51-36.jpg"/>
          <p:cNvPicPr>
            <a:picLocks noChangeAspect="1"/>
          </p:cNvPicPr>
          <p:nvPr/>
        </p:nvPicPr>
        <p:blipFill>
          <a:blip r:embed="rId4"/>
          <a:srcRect t="17647" r="2136" b="26405"/>
          <a:stretch>
            <a:fillRect/>
          </a:stretch>
        </p:blipFill>
        <p:spPr>
          <a:xfrm>
            <a:off x="1359371" y="824753"/>
            <a:ext cx="3526394" cy="4993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49507" y="2827487"/>
            <a:ext cx="40895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Губарев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Мирон Иванович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1898-1973</a:t>
            </a:r>
            <a:endParaRPr lang="ru-RU" sz="2400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872" y="452957"/>
            <a:ext cx="4467999" cy="5790722"/>
          </a:xfrm>
          <a:prstGeom prst="rect">
            <a:avLst/>
          </a:prstGeom>
        </p:spPr>
      </p:pic>
      <p:pic>
        <p:nvPicPr>
          <p:cNvPr id="5" name="Рисунок 4" descr="Губарев.jpg"/>
          <p:cNvPicPr>
            <a:picLocks noChangeAspect="1"/>
          </p:cNvPicPr>
          <p:nvPr/>
        </p:nvPicPr>
        <p:blipFill>
          <a:blip r:embed="rId4"/>
          <a:srcRect l="9978" t="11159" r="10199" b="19805"/>
          <a:stretch>
            <a:fillRect/>
          </a:stretch>
        </p:blipFill>
        <p:spPr>
          <a:xfrm>
            <a:off x="1550894" y="878542"/>
            <a:ext cx="3448236" cy="4975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87390" y="2719910"/>
            <a:ext cx="40895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Дорошенко</a:t>
            </a:r>
          </a:p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Таиса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Ивановна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1923-1998</a:t>
            </a:r>
            <a:endParaRPr lang="ru-RU" sz="2400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95" y="381240"/>
            <a:ext cx="4467999" cy="5790722"/>
          </a:xfrm>
          <a:prstGeom prst="rect">
            <a:avLst/>
          </a:prstGeom>
        </p:spPr>
      </p:pic>
      <p:pic>
        <p:nvPicPr>
          <p:cNvPr id="5" name="Рисунок 4" descr="Дорошенко.jpg"/>
          <p:cNvPicPr>
            <a:picLocks noChangeAspect="1"/>
          </p:cNvPicPr>
          <p:nvPr/>
        </p:nvPicPr>
        <p:blipFill>
          <a:blip r:embed="rId4"/>
          <a:srcRect l="10971" t="10196" r="11345" b="21176"/>
          <a:stretch>
            <a:fillRect/>
          </a:stretch>
        </p:blipFill>
        <p:spPr>
          <a:xfrm>
            <a:off x="1620903" y="995081"/>
            <a:ext cx="3551732" cy="4760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28802" y="2612333"/>
            <a:ext cx="43685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Марков 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Иван Леонтьевич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1904-1987</a:t>
            </a:r>
            <a:endParaRPr lang="ru-RU" sz="2400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25" y="452958"/>
            <a:ext cx="4467999" cy="5790722"/>
          </a:xfrm>
          <a:prstGeom prst="rect">
            <a:avLst/>
          </a:prstGeom>
        </p:spPr>
      </p:pic>
      <p:pic>
        <p:nvPicPr>
          <p:cNvPr id="6" name="Picture 2" descr="C:\Users\пк\Desktop\17415987311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53" y="847999"/>
            <a:ext cx="3513874" cy="4979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81954" y="2800591"/>
            <a:ext cx="49263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Воронов </a:t>
            </a:r>
          </a:p>
          <a:p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Алексей Андреевич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03.03.1925 – 04.10.1982 </a:t>
            </a:r>
            <a:endParaRPr lang="ru-RU" sz="2400" dirty="0"/>
          </a:p>
        </p:txBody>
      </p:sp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19" y="461922"/>
            <a:ext cx="4467999" cy="579072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7568" y="1050178"/>
            <a:ext cx="3340613" cy="4454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081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67437" y="2890239"/>
            <a:ext cx="40895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Буткевич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Михаил Кузьмич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1921-1983</a:t>
            </a:r>
            <a:endParaRPr lang="ru-RU" sz="2400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07" y="533640"/>
            <a:ext cx="4467999" cy="5790722"/>
          </a:xfrm>
          <a:prstGeom prst="rect">
            <a:avLst/>
          </a:prstGeom>
        </p:spPr>
      </p:pic>
      <p:pic>
        <p:nvPicPr>
          <p:cNvPr id="6" name="Объект 7">
            <a:extLst>
              <a:ext uri="{FF2B5EF4-FFF2-40B4-BE49-F238E27FC236}">
                <a16:creationId xmlns:a16="http://schemas.microsoft.com/office/drawing/2014/main" xmlns="" id="{B3A56743-962F-E638-1491-4B5D0C22B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85" y="909226"/>
            <a:ext cx="3544015" cy="4980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84731" y="2728874"/>
            <a:ext cx="52052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Фёдоров 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Михаил Григорьевич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1916-2006</a:t>
            </a:r>
            <a:endParaRPr lang="ru-RU" sz="2400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02" y="542604"/>
            <a:ext cx="4467999" cy="5790722"/>
          </a:xfrm>
          <a:prstGeom prst="rect">
            <a:avLst/>
          </a:prstGeom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/>
          <a:srcRect l="5762" r="5762"/>
          <a:stretch>
            <a:fillRect/>
          </a:stretch>
        </p:blipFill>
        <p:spPr>
          <a:xfrm>
            <a:off x="1552482" y="934478"/>
            <a:ext cx="3485683" cy="4982228"/>
          </a:xfrm>
          <a:prstGeom prst="roundRect">
            <a:avLst>
              <a:gd name="adj" fmla="val 3924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30190" y="2719910"/>
            <a:ext cx="40895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Чикалин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Иван Матвеевич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1920-2011</a:t>
            </a:r>
            <a:endParaRPr lang="ru-RU" sz="2400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083" y="488817"/>
            <a:ext cx="4467999" cy="5790722"/>
          </a:xfrm>
          <a:prstGeom prst="rect">
            <a:avLst/>
          </a:prstGeom>
        </p:spPr>
      </p:pic>
      <p:pic>
        <p:nvPicPr>
          <p:cNvPr id="6" name="Рисунок 5" descr="1000101050.jpg"/>
          <p:cNvPicPr>
            <a:picLocks noChangeAspect="1"/>
          </p:cNvPicPr>
          <p:nvPr/>
        </p:nvPicPr>
        <p:blipFill>
          <a:blip r:embed="rId4" cstate="print"/>
          <a:srcRect l="11307" t="6275" r="11656" b="31111"/>
          <a:stretch>
            <a:fillRect/>
          </a:stretch>
        </p:blipFill>
        <p:spPr>
          <a:xfrm>
            <a:off x="1515035" y="878541"/>
            <a:ext cx="3460376" cy="4975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75013" y="2944028"/>
            <a:ext cx="43685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Ибраев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Кубаш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Бихатович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1916-2005</a:t>
            </a:r>
            <a:endParaRPr lang="ru-RU" sz="2400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89" y="506746"/>
            <a:ext cx="4467999" cy="5790722"/>
          </a:xfrm>
          <a:prstGeom prst="rect">
            <a:avLst/>
          </a:prstGeom>
        </p:spPr>
      </p:pic>
      <p:pic>
        <p:nvPicPr>
          <p:cNvPr id="6" name="Рисунок 5" descr="1000101052.jpg"/>
          <p:cNvPicPr>
            <a:picLocks noChangeAspect="1"/>
          </p:cNvPicPr>
          <p:nvPr/>
        </p:nvPicPr>
        <p:blipFill>
          <a:blip r:embed="rId4"/>
          <a:srcRect l="12993" t="3791" r="9153" b="32026"/>
          <a:stretch>
            <a:fillRect/>
          </a:stretch>
        </p:blipFill>
        <p:spPr>
          <a:xfrm>
            <a:off x="1461247" y="905435"/>
            <a:ext cx="3541058" cy="4939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31577" y="2935063"/>
            <a:ext cx="43685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Мамбетов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Кайкен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1910-1979</a:t>
            </a:r>
            <a:endParaRPr lang="ru-RU" sz="2400" dirty="0"/>
          </a:p>
        </p:txBody>
      </p:sp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307" y="533640"/>
            <a:ext cx="4467999" cy="5790722"/>
          </a:xfrm>
          <a:prstGeom prst="rect">
            <a:avLst/>
          </a:prstGeom>
        </p:spPr>
      </p:pic>
      <p:pic>
        <p:nvPicPr>
          <p:cNvPr id="7" name="Рисунок 6" descr="10003038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183" y="932329"/>
            <a:ext cx="3469452" cy="5064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7837" y="2800593"/>
            <a:ext cx="54841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Курмангалиев </a:t>
            </a:r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Султуй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1907-1941</a:t>
            </a:r>
            <a:endParaRPr lang="ru-RU" sz="2400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272" y="461923"/>
            <a:ext cx="4467999" cy="5790722"/>
          </a:xfrm>
          <a:prstGeom prst="rect">
            <a:avLst/>
          </a:prstGeom>
        </p:spPr>
      </p:pic>
      <p:pic>
        <p:nvPicPr>
          <p:cNvPr id="5" name="Рисунок 4" descr="1000303864.jpg"/>
          <p:cNvPicPr>
            <a:picLocks noChangeAspect="1"/>
          </p:cNvPicPr>
          <p:nvPr/>
        </p:nvPicPr>
        <p:blipFill>
          <a:blip r:embed="rId4"/>
          <a:srcRect l="9229" t="2569" r="10243" b="29523"/>
          <a:stretch>
            <a:fillRect/>
          </a:stretch>
        </p:blipFill>
        <p:spPr>
          <a:xfrm>
            <a:off x="1712257" y="878542"/>
            <a:ext cx="3558988" cy="49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81954" y="2863346"/>
            <a:ext cx="49263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Сакаупов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Кабдулла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1924-2000</a:t>
            </a:r>
            <a:endParaRPr lang="ru-RU" sz="2400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01" y="426064"/>
            <a:ext cx="4467999" cy="5790722"/>
          </a:xfrm>
          <a:prstGeom prst="rect">
            <a:avLst/>
          </a:prstGeom>
        </p:spPr>
      </p:pic>
      <p:pic>
        <p:nvPicPr>
          <p:cNvPr id="5" name="Рисунок 4" descr="10003038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126" y="848091"/>
            <a:ext cx="3516967" cy="495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01272" y="2585439"/>
            <a:ext cx="52052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Нетипанов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Александр Иванович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1920-2015</a:t>
            </a:r>
            <a:endParaRPr lang="ru-RU" sz="2400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954" y="452958"/>
            <a:ext cx="4467999" cy="5790722"/>
          </a:xfrm>
          <a:prstGeom prst="rect">
            <a:avLst/>
          </a:prstGeom>
        </p:spPr>
      </p:pic>
      <p:pic>
        <p:nvPicPr>
          <p:cNvPr id="5" name="Рисунок 4" descr="IMG-20250309-WA0042.jpg"/>
          <p:cNvPicPr>
            <a:picLocks noChangeAspect="1"/>
          </p:cNvPicPr>
          <p:nvPr/>
        </p:nvPicPr>
        <p:blipFill>
          <a:blip r:embed="rId4"/>
          <a:srcRect r="1198" b="31111"/>
          <a:stretch>
            <a:fillRect/>
          </a:stretch>
        </p:blipFill>
        <p:spPr>
          <a:xfrm>
            <a:off x="1792941" y="842682"/>
            <a:ext cx="3487270" cy="4993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43955" y="2926099"/>
            <a:ext cx="38106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Гончаров 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Иван Иванович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1915-1943</a:t>
            </a:r>
            <a:endParaRPr lang="ru-RU" sz="2400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83" y="452958"/>
            <a:ext cx="4467999" cy="5790722"/>
          </a:xfrm>
          <a:prstGeom prst="rect">
            <a:avLst/>
          </a:prstGeom>
        </p:spPr>
      </p:pic>
      <p:pic>
        <p:nvPicPr>
          <p:cNvPr id="5" name="Рисунок 4" descr="IMG-20250309-WA0017.jpg"/>
          <p:cNvPicPr>
            <a:picLocks noChangeAspect="1"/>
          </p:cNvPicPr>
          <p:nvPr/>
        </p:nvPicPr>
        <p:blipFill>
          <a:blip r:embed="rId4"/>
          <a:srcRect l="7585" t="4444" r="8701" b="25882"/>
          <a:stretch>
            <a:fillRect/>
          </a:stretch>
        </p:blipFill>
        <p:spPr>
          <a:xfrm>
            <a:off x="1631578" y="860613"/>
            <a:ext cx="3519446" cy="4939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35743" y="2782663"/>
            <a:ext cx="49263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Колесников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Дмитрий Семёнович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1908-1952</a:t>
            </a:r>
            <a:endParaRPr lang="ru-RU" sz="2400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30" y="443993"/>
            <a:ext cx="4467999" cy="57907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34" y="838453"/>
            <a:ext cx="3485890" cy="4943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35107" y="2809557"/>
            <a:ext cx="52431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Губарев </a:t>
            </a:r>
          </a:p>
          <a:p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Григорий </a:t>
            </a:r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Миронович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15.08.1925 – 24.02.1998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42" y="291593"/>
            <a:ext cx="4467999" cy="5790722"/>
          </a:xfrm>
          <a:prstGeom prst="rect">
            <a:avLst/>
          </a:prstGeom>
        </p:spPr>
      </p:pic>
      <p:pic>
        <p:nvPicPr>
          <p:cNvPr id="6" name="Image 1"/>
          <p:cNvPicPr/>
          <p:nvPr/>
        </p:nvPicPr>
        <p:blipFill>
          <a:blip r:embed="rId4" cstate="print"/>
          <a:srcRect l="7071"/>
          <a:stretch>
            <a:fillRect/>
          </a:stretch>
        </p:blipFill>
        <p:spPr>
          <a:xfrm rot="10800000">
            <a:off x="1238451" y="681315"/>
            <a:ext cx="3485948" cy="4957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77790" y="2576474"/>
            <a:ext cx="46474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Кучеров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Иван Григорьевич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1919-1991</a:t>
            </a:r>
            <a:endParaRPr lang="ru-RU" sz="2400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448" y="452957"/>
            <a:ext cx="4467999" cy="57907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1AD5961-179A-7F79-62C6-E0EF65A0F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42" y="889831"/>
            <a:ext cx="3528763" cy="4928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64025" y="2594404"/>
            <a:ext cx="52052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Дорожкин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Михаил Терентьевич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1926-1982</a:t>
            </a:r>
            <a:endParaRPr lang="ru-RU" sz="2400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519" y="479852"/>
            <a:ext cx="4467999" cy="57907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403177D-D409-2E82-02DB-99501D262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23" b="9035"/>
          <a:stretch>
            <a:fillRect/>
          </a:stretch>
        </p:blipFill>
        <p:spPr>
          <a:xfrm>
            <a:off x="1604683" y="882589"/>
            <a:ext cx="3514581" cy="494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53036" y="2675087"/>
            <a:ext cx="57631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Коцарь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Владимир Григорьевич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1924-1990</a:t>
            </a:r>
            <a:endParaRPr lang="ru-RU" sz="2400" dirty="0"/>
          </a:p>
        </p:txBody>
      </p:sp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342" y="479851"/>
            <a:ext cx="4467999" cy="5790722"/>
          </a:xfrm>
          <a:prstGeom prst="rect">
            <a:avLst/>
          </a:prstGeom>
        </p:spPr>
      </p:pic>
      <p:pic>
        <p:nvPicPr>
          <p:cNvPr id="4" name="Picture 8" descr="C:\Users\школа\Downloads\IMG-20250309-WA00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5358" y="890120"/>
            <a:ext cx="3509962" cy="494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91554" y="3015745"/>
            <a:ext cx="40895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Бажиков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Бурхан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1918-1978</a:t>
            </a:r>
            <a:endParaRPr lang="ru-RU" sz="2400" dirty="0"/>
          </a:p>
        </p:txBody>
      </p:sp>
      <p:pic>
        <p:nvPicPr>
          <p:cNvPr id="8" name="Рисунок 7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519" y="497781"/>
            <a:ext cx="4467999" cy="579072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30025" r="28889" b="53285"/>
          <a:stretch>
            <a:fillRect/>
          </a:stretch>
        </p:blipFill>
        <p:spPr bwMode="auto">
          <a:xfrm>
            <a:off x="1751818" y="1021975"/>
            <a:ext cx="3250488" cy="46885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33719" y="2979886"/>
            <a:ext cx="49263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Скляр</a:t>
            </a:r>
          </a:p>
          <a:p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Никифор Андреевич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1911-1941</a:t>
            </a:r>
            <a:endParaRPr lang="ru-RU" sz="2400" dirty="0"/>
          </a:p>
        </p:txBody>
      </p:sp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83" y="408134"/>
            <a:ext cx="4467999" cy="5790722"/>
          </a:xfrm>
          <a:prstGeom prst="rect">
            <a:avLst/>
          </a:prstGeom>
        </p:spPr>
      </p:pic>
      <p:pic>
        <p:nvPicPr>
          <p:cNvPr id="5" name="Объект 3" descr="C:\Users\MSI\Downloads\be0faac0d2b9e85047f19e812046f875.png"/>
          <p:cNvPicPr>
            <a:picLocks noGrp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62199"/>
            <a:ext cx="3433482" cy="4893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04683" y="2881275"/>
            <a:ext cx="38106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Аржанов</a:t>
            </a:r>
          </a:p>
          <a:p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Георгий Ильич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1908 - 1991</a:t>
            </a:r>
            <a:endParaRPr lang="ru-RU" sz="2400" dirty="0"/>
          </a:p>
        </p:txBody>
      </p:sp>
      <p:pic>
        <p:nvPicPr>
          <p:cNvPr id="8" name="Рисунок 7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07" y="461923"/>
            <a:ext cx="4467999" cy="5790722"/>
          </a:xfrm>
          <a:prstGeom prst="rect">
            <a:avLst/>
          </a:prstGeom>
        </p:spPr>
      </p:pic>
      <p:pic>
        <p:nvPicPr>
          <p:cNvPr id="3074" name="Picture 2" descr="C:\Users\sisad\Desktop\IMG-20250306-WA0026.jpg"/>
          <p:cNvPicPr>
            <a:picLocks noChangeAspect="1" noChangeArrowheads="1"/>
          </p:cNvPicPr>
          <p:nvPr/>
        </p:nvPicPr>
        <p:blipFill>
          <a:blip r:embed="rId4"/>
          <a:srcRect l="17560" t="16607" r="17369" b="19106"/>
          <a:stretch>
            <a:fillRect/>
          </a:stretch>
        </p:blipFill>
        <p:spPr bwMode="auto">
          <a:xfrm>
            <a:off x="1425388" y="870969"/>
            <a:ext cx="3424518" cy="4911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38519" y="2908169"/>
            <a:ext cx="49263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Полицын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Николай Никитович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1924 - 2000</a:t>
            </a:r>
            <a:endParaRPr lang="ru-RU" sz="2400" dirty="0"/>
          </a:p>
        </p:txBody>
      </p:sp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83" y="515711"/>
            <a:ext cx="4467999" cy="5790722"/>
          </a:xfrm>
          <a:prstGeom prst="rect">
            <a:avLst/>
          </a:prstGeom>
        </p:spPr>
      </p:pic>
      <p:pic>
        <p:nvPicPr>
          <p:cNvPr id="5" name="Picture 2" descr="C:\Users\User\Desktop\Кольченко ветераны\IMG-20250302-WA01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6500" y="969149"/>
            <a:ext cx="3455855" cy="4911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60613" y="2854381"/>
            <a:ext cx="46474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Бородаев</a:t>
            </a:r>
          </a:p>
          <a:p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Федор Трофимович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1903 - 1977</a:t>
            </a:r>
            <a:endParaRPr lang="ru-RU" sz="2400" dirty="0"/>
          </a:p>
        </p:txBody>
      </p:sp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07" y="228840"/>
            <a:ext cx="4467999" cy="579072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22" b="14915"/>
          <a:stretch>
            <a:fillRect/>
          </a:stretch>
        </p:blipFill>
        <p:spPr bwMode="auto">
          <a:xfrm>
            <a:off x="1467382" y="646419"/>
            <a:ext cx="3364593" cy="492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62637" y="2522687"/>
            <a:ext cx="49263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Сисенбаев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Закария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1926-1995</a:t>
            </a:r>
            <a:endParaRPr lang="ru-RU" sz="2400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13" y="479852"/>
            <a:ext cx="4467999" cy="5790722"/>
          </a:xfrm>
          <a:prstGeom prst="rect">
            <a:avLst/>
          </a:prstGeom>
        </p:spPr>
      </p:pic>
      <p:pic>
        <p:nvPicPr>
          <p:cNvPr id="5" name="Рисунок 4" descr="1000304045.jpg"/>
          <p:cNvPicPr>
            <a:picLocks noChangeAspect="1"/>
          </p:cNvPicPr>
          <p:nvPr/>
        </p:nvPicPr>
        <p:blipFill>
          <a:blip r:embed="rId4"/>
          <a:srcRect t="1715" r="53059" b="1688"/>
          <a:stretch>
            <a:fillRect/>
          </a:stretch>
        </p:blipFill>
        <p:spPr>
          <a:xfrm>
            <a:off x="1290918" y="932329"/>
            <a:ext cx="3576917" cy="4921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90166" y="2917134"/>
            <a:ext cx="46474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Кисиленко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Василий Иванович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1918 - 2007</a:t>
            </a:r>
            <a:endParaRPr lang="ru-RU" sz="2400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54" y="641216"/>
            <a:ext cx="4467999" cy="5790722"/>
          </a:xfrm>
          <a:prstGeom prst="rect">
            <a:avLst/>
          </a:prstGeom>
        </p:spPr>
      </p:pic>
      <p:pic>
        <p:nvPicPr>
          <p:cNvPr id="5" name="Рисунок 4" descr="1000304048.jpg"/>
          <p:cNvPicPr>
            <a:picLocks noChangeAspect="1"/>
          </p:cNvPicPr>
          <p:nvPr/>
        </p:nvPicPr>
        <p:blipFill>
          <a:blip r:embed="rId4"/>
          <a:srcRect l="20610" r="4252" b="19703"/>
          <a:stretch>
            <a:fillRect/>
          </a:stretch>
        </p:blipFill>
        <p:spPr>
          <a:xfrm>
            <a:off x="1335741" y="1057837"/>
            <a:ext cx="3460377" cy="4930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202</TotalTime>
  <Words>140</Words>
  <Application>Microsoft Office PowerPoint</Application>
  <PresentationFormat>Произвольный</PresentationFormat>
  <Paragraphs>93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 .</cp:lastModifiedBy>
  <cp:revision>23</cp:revision>
  <dcterms:created xsi:type="dcterms:W3CDTF">2025-03-05T17:14:22Z</dcterms:created>
  <dcterms:modified xsi:type="dcterms:W3CDTF">2025-03-20T09:02:01Z</dcterms:modified>
</cp:coreProperties>
</file>