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5" r:id="rId4"/>
    <p:sldId id="266" r:id="rId5"/>
    <p:sldId id="267" r:id="rId6"/>
    <p:sldId id="278" r:id="rId7"/>
    <p:sldId id="268" r:id="rId8"/>
    <p:sldId id="277" r:id="rId9"/>
    <p:sldId id="270" r:id="rId10"/>
    <p:sldId id="271" r:id="rId11"/>
    <p:sldId id="285" r:id="rId12"/>
    <p:sldId id="272" r:id="rId13"/>
    <p:sldId id="275" r:id="rId14"/>
    <p:sldId id="280" r:id="rId15"/>
    <p:sldId id="256" r:id="rId16"/>
    <p:sldId id="284" r:id="rId17"/>
    <p:sldId id="257" r:id="rId18"/>
    <p:sldId id="261" r:id="rId19"/>
    <p:sldId id="283" r:id="rId20"/>
    <p:sldId id="26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«Театральный кружок при школьной библиотеке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как средство привлечения детей к чтению и воспитания культуры чтения»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мироновой Г.В сайт 2023-24\театр 5 в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8"/>
            <a:ext cx="3985996" cy="4572032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мироновой Г.В сайт 2023-24\театр 5 в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143404" cy="5310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Пользователь\Desktop\6f4be52e1da8e3172e66fe68e315d6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82001" cy="576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мироновой Г.В сайт 2023-24\театр 5 в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932" cy="6130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Downloads\MyCollages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6968"/>
            <a:ext cx="8143932" cy="678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Пользователь\Desktop\сайт 2022-23\на сайт кук.театр 11.01.23\документ 1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394472" cy="628654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сайт 2022-23\на сайт кук.театр 11.01.23\документ 1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49292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56025" y="2827338"/>
          <a:ext cx="2871788" cy="4064000"/>
        </p:xfrm>
        <a:graphic>
          <a:graphicData uri="http://schemas.openxmlformats.org/presentationml/2006/ole">
            <p:oleObj spid="_x0000_s1026" name="Acrobat Document" r:id="rId3" imgW="5667119" imgH="8019810" progId="AcroExch.Document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28794" y="0"/>
          <a:ext cx="5643602" cy="6858000"/>
        </p:xfrm>
        <a:graphic>
          <a:graphicData uri="http://schemas.openxmlformats.org/presentationml/2006/ole">
            <p:oleObj spid="_x0000_s1027" name="Acrobat Document" r:id="rId4" imgW="5667119" imgH="801981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Desktop\7be62c8364d04c2ef53861c886067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480"/>
            <a:ext cx="8686800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Пользователь\Desktop\сайт 2022-23\Мироновой Г.В. 25.02.2023\маслениц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428604"/>
            <a:ext cx="822277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Desktop\мироновой Г.В сайт 2023-24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00042"/>
            <a:ext cx="3546832" cy="5929354"/>
          </a:xfrm>
          <a:prstGeom prst="rect">
            <a:avLst/>
          </a:prstGeom>
          <a:noFill/>
        </p:spPr>
      </p:pic>
      <p:pic>
        <p:nvPicPr>
          <p:cNvPr id="5" name="Picture 1" descr="C:\Users\Пользователь\Desktop\мироновой Г.В сайт 2023-24\конкурс чтецов\фото 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57203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Desktop\мироновой Г.В сайт 2023-24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00528" cy="6000792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мироновой Г.В сайт 2023-24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ничуть не безделица и вовсе непустая вещь…Это такая кафедра, с которой можно много сказать миру добра.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Н. В. Гоголь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esktop\мироновой Г.В сайт 2023-24\конкурс чтецов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01056" cy="635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/>
              <a:t>Спасибо за внимание!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Театральный кружок «Шкатулка»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Пользователь\Desktop\1682012301_kartinki-pibig-info-p-kartinka-teatralnii-kruzhok-arti-instagram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70" cy="502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Цели работы кружка</a:t>
            </a:r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привлекать с помощью театра большее количество читателей к посещению библиотеки;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воспитывать читательский вкус, расширять кругозор;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показать, что чтение - это творческий процесс, который может проходить в разных формах;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показать, что досуг, связанный с книгой, очень интересен и полезен.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организация интересных форм поддержки и стимулирования чтения;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развитие интеллектуального и творческого уровня детей (развивать внимание, память, наблюдательность, находчивость и фантазию, воображение;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воспитание доброжелательности в отношениях со сверстниками;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развивать дикцию, пополнять словарный запас, учить строить диалог;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ознакомление детей с основами театрального искусства (театральная терминология, виды театрального искусства, культура поведения в театре и на сцене);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активная пропаганда книги, возрождение интереса к великим произведениям литературы.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Desktop\сайт 2022-23\на сайт кук.театр 11.01.23\документ 1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08" y="285728"/>
            <a:ext cx="852959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esktop\мироновой Г.В сайт 2023-24\театр 2023  1 четверть\заседание кружка\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5968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Desktop\мироновой Г.В сайт 2023-24\театр 5 в\tvorchest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358246" cy="2286015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мироновой Г.В сайт 2023-24\театр 5 в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76611"/>
            <a:ext cx="5687782" cy="428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Пользователь\Desktop\мироновой Г.В сайт 2023-24\театр 5 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429684" cy="6022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105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Acrobat Document</vt:lpstr>
      <vt:lpstr>Слайд 1</vt:lpstr>
      <vt:lpstr>Слайд 2</vt:lpstr>
      <vt:lpstr>Театральный кружок «Шкатулка» </vt:lpstr>
      <vt:lpstr> Цели работы кружка   </vt:lpstr>
      <vt:lpstr> Задачи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</cp:revision>
  <dcterms:created xsi:type="dcterms:W3CDTF">2024-10-22T15:06:56Z</dcterms:created>
  <dcterms:modified xsi:type="dcterms:W3CDTF">2024-10-27T15:37:52Z</dcterms:modified>
</cp:coreProperties>
</file>