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C85994CD-8B95-41A4-AE67-030CDE77119E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94CD-8B95-41A4-AE67-030CDE77119E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C85994CD-8B95-41A4-AE67-030CDE77119E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85994CD-8B95-41A4-AE67-030CDE77119E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244D765-81A4-429F-B73C-A1B4C9DA0F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820" y="2470009"/>
            <a:ext cx="6172200" cy="1904768"/>
          </a:xfrm>
        </p:spPr>
        <p:txBody>
          <a:bodyPr/>
          <a:lstStyle/>
          <a:p>
            <a:pPr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Ананич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Кристина, </a:t>
            </a:r>
          </a:p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 Б класса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Волгоградской области</a:t>
            </a: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3814" y="783335"/>
            <a:ext cx="4364184" cy="3560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1107" y="4979015"/>
            <a:ext cx="52052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Барышников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Степан Степанович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18.12.1910 – 21.02.1975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2693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Лопатин Роман,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3 В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9263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Галямов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Валихан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Галямович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1926-1995</a:t>
            </a:r>
            <a:endParaRPr lang="ru-RU" sz="2400" dirty="0"/>
          </a:p>
        </p:txBody>
      </p:sp>
      <p:pic>
        <p:nvPicPr>
          <p:cNvPr id="5" name="Рисунок 4" descr="1000304051.jpg"/>
          <p:cNvPicPr>
            <a:picLocks noChangeAspect="1"/>
          </p:cNvPicPr>
          <p:nvPr/>
        </p:nvPicPr>
        <p:blipFill>
          <a:blip r:embed="rId2"/>
          <a:srcRect r="2062" b="14083"/>
          <a:stretch>
            <a:fillRect/>
          </a:stretch>
        </p:blipFill>
        <p:spPr>
          <a:xfrm>
            <a:off x="866215" y="211792"/>
            <a:ext cx="3625103" cy="44878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Кучина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3 В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54841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Шаповалов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Владимир Алексеевич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1909-1972</a:t>
            </a:r>
            <a:endParaRPr lang="ru-RU" sz="2400" dirty="0"/>
          </a:p>
        </p:txBody>
      </p:sp>
      <p:pic>
        <p:nvPicPr>
          <p:cNvPr id="5" name="Рисунок 4" descr="1000304054.jpg"/>
          <p:cNvPicPr>
            <a:picLocks noChangeAspect="1"/>
          </p:cNvPicPr>
          <p:nvPr/>
        </p:nvPicPr>
        <p:blipFill>
          <a:blip r:embed="rId2"/>
          <a:srcRect r="2837" b="19608"/>
          <a:stretch>
            <a:fillRect/>
          </a:stretch>
        </p:blipFill>
        <p:spPr>
          <a:xfrm>
            <a:off x="865113" y="277907"/>
            <a:ext cx="3662063" cy="45361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Суналиева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 Б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9263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Суналиев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Сулейман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1902-1980</a:t>
            </a:r>
            <a:endParaRPr lang="ru-RU" sz="2400" dirty="0"/>
          </a:p>
        </p:txBody>
      </p:sp>
      <p:pic>
        <p:nvPicPr>
          <p:cNvPr id="5" name="Рисунок 4" descr="1000304057.jpg"/>
          <p:cNvPicPr>
            <a:picLocks noChangeAspect="1"/>
          </p:cNvPicPr>
          <p:nvPr/>
        </p:nvPicPr>
        <p:blipFill>
          <a:blip r:embed="rId2"/>
          <a:srcRect r="-822" b="15213"/>
          <a:stretch>
            <a:fillRect/>
          </a:stretch>
        </p:blipFill>
        <p:spPr>
          <a:xfrm>
            <a:off x="1227604" y="521073"/>
            <a:ext cx="3299572" cy="36833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Галимова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Рината,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4 Б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6474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Аюпов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Хайрулла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Исаевич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1919-1999</a:t>
            </a:r>
            <a:endParaRPr lang="ru-RU" sz="2400" dirty="0"/>
          </a:p>
        </p:txBody>
      </p:sp>
      <p:pic>
        <p:nvPicPr>
          <p:cNvPr id="5" name="Рисунок 4" descr="10003040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69" y="233083"/>
            <a:ext cx="3281082" cy="43747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Умбеткалиева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Жанелия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4 Б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35317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Ергазиев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Ката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Жмаевич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1917-1981</a:t>
            </a:r>
            <a:endParaRPr lang="ru-RU" sz="2400" dirty="0"/>
          </a:p>
        </p:txBody>
      </p:sp>
      <p:pic>
        <p:nvPicPr>
          <p:cNvPr id="5" name="Рисунок 4" descr="1000304065.jpg"/>
          <p:cNvPicPr>
            <a:picLocks noChangeAspect="1"/>
          </p:cNvPicPr>
          <p:nvPr/>
        </p:nvPicPr>
        <p:blipFill>
          <a:blip r:embed="rId2"/>
          <a:srcRect r="248" b="15294"/>
          <a:stretch>
            <a:fillRect/>
          </a:stretch>
        </p:blipFill>
        <p:spPr>
          <a:xfrm>
            <a:off x="1490102" y="528918"/>
            <a:ext cx="2821922" cy="32272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Ларченкова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Василиса 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5 В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52052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Федулов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Василий Михайлович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1904-1941</a:t>
            </a:r>
            <a:endParaRPr lang="ru-RU" sz="2400" dirty="0"/>
          </a:p>
        </p:txBody>
      </p:sp>
      <p:pic>
        <p:nvPicPr>
          <p:cNvPr id="5" name="Рисунок 4" descr="PHOTO-2025-03-09-20-03-25.jpg"/>
          <p:cNvPicPr>
            <a:picLocks noChangeAspect="1"/>
          </p:cNvPicPr>
          <p:nvPr/>
        </p:nvPicPr>
        <p:blipFill>
          <a:blip r:embed="rId2"/>
          <a:srcRect r="2890" b="14476"/>
          <a:stretch>
            <a:fillRect/>
          </a:stretch>
        </p:blipFill>
        <p:spPr>
          <a:xfrm>
            <a:off x="1058956" y="0"/>
            <a:ext cx="3916456" cy="45988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Вострякова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5 В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089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Тонконоженко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Федор Иванович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1912-1995</a:t>
            </a:r>
            <a:endParaRPr lang="ru-RU" sz="2400" dirty="0"/>
          </a:p>
        </p:txBody>
      </p:sp>
      <p:pic>
        <p:nvPicPr>
          <p:cNvPr id="5" name="Рисунок 4" descr="PHOTO-2025-03-09-20-51-36.jpg"/>
          <p:cNvPicPr>
            <a:picLocks noChangeAspect="1"/>
          </p:cNvPicPr>
          <p:nvPr/>
        </p:nvPicPr>
        <p:blipFill>
          <a:blip r:embed="rId2"/>
          <a:srcRect t="17647" r="2136" b="26405"/>
          <a:stretch>
            <a:fillRect/>
          </a:stretch>
        </p:blipFill>
        <p:spPr>
          <a:xfrm>
            <a:off x="1574524" y="555812"/>
            <a:ext cx="3024369" cy="38368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 Андрей 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4 А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089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Губарев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Мирон Иванович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1898-1973</a:t>
            </a:r>
            <a:endParaRPr lang="ru-RU" sz="2400" dirty="0"/>
          </a:p>
        </p:txBody>
      </p:sp>
      <p:pic>
        <p:nvPicPr>
          <p:cNvPr id="5" name="Рисунок 4" descr="Губарев.jpg"/>
          <p:cNvPicPr>
            <a:picLocks noChangeAspect="1"/>
          </p:cNvPicPr>
          <p:nvPr/>
        </p:nvPicPr>
        <p:blipFill>
          <a:blip r:embed="rId2"/>
          <a:srcRect r="-588" b="16209"/>
          <a:stretch>
            <a:fillRect/>
          </a:stretch>
        </p:blipFill>
        <p:spPr>
          <a:xfrm>
            <a:off x="1075765" y="268330"/>
            <a:ext cx="3343836" cy="41781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Иванчук Арсений,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4 А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089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Дорошенко</a:t>
            </a:r>
          </a:p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Таиса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Ивановна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1923-1998</a:t>
            </a:r>
            <a:endParaRPr lang="ru-RU" sz="2400" dirty="0"/>
          </a:p>
        </p:txBody>
      </p:sp>
      <p:pic>
        <p:nvPicPr>
          <p:cNvPr id="5" name="Рисунок 4" descr="Дорошенко.jpg"/>
          <p:cNvPicPr>
            <a:picLocks noChangeAspect="1"/>
          </p:cNvPicPr>
          <p:nvPr/>
        </p:nvPicPr>
        <p:blipFill>
          <a:blip r:embed="rId2"/>
          <a:srcRect l="10971" t="10196" r="11345" b="21176"/>
          <a:stretch>
            <a:fillRect/>
          </a:stretch>
        </p:blipFill>
        <p:spPr>
          <a:xfrm>
            <a:off x="1156447" y="286871"/>
            <a:ext cx="3729318" cy="47064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 Никита 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3 Б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3685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Марков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Иван Леонтьевич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1904-1987</a:t>
            </a:r>
            <a:endParaRPr lang="ru-RU" sz="2400" dirty="0"/>
          </a:p>
        </p:txBody>
      </p:sp>
      <p:pic>
        <p:nvPicPr>
          <p:cNvPr id="6" name="Picture 2" descr="C:\Users\пк\Desktop\1741598731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603" y="301153"/>
            <a:ext cx="4032448" cy="45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" y="252320"/>
            <a:ext cx="3340613" cy="4454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Воронова Ольга,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 7 Б класса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107" y="4979015"/>
            <a:ext cx="49263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Воронов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Алексей Андреевич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03.03.1925 – 04.10.1982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08194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Породнова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2 В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0895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Буткевич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Михаил Кузьмич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1921-1983</a:t>
            </a:r>
            <a:endParaRPr lang="ru-RU" sz="2400" dirty="0"/>
          </a:p>
        </p:txBody>
      </p:sp>
      <p:pic>
        <p:nvPicPr>
          <p:cNvPr id="6" name="Объект 7">
            <a:extLst>
              <a:ext uri="{FF2B5EF4-FFF2-40B4-BE49-F238E27FC236}">
                <a16:creationId xmlns="" xmlns:a16="http://schemas.microsoft.com/office/drawing/2014/main" id="{B3A56743-962F-E638-1491-4B5D0C22B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949" y="469957"/>
            <a:ext cx="3301969" cy="44026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Камалитдинова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Эльвина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2 В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52052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Фёдоров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Михаил Григорьевич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1916-2006</a:t>
            </a:r>
            <a:endParaRPr lang="ru-RU" sz="2400" dirty="0"/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/>
          <a:srcRect l="5762" r="5762"/>
          <a:stretch>
            <a:fillRect/>
          </a:stretch>
        </p:blipFill>
        <p:spPr>
          <a:xfrm>
            <a:off x="1059423" y="208336"/>
            <a:ext cx="3369141" cy="4728795"/>
          </a:xfrm>
          <a:prstGeom prst="roundRect">
            <a:avLst>
              <a:gd name="adj" fmla="val 3924"/>
            </a:avLst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Чикалин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Матвей,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4 В 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089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Чикалин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Иван Матвеевич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1920-2011</a:t>
            </a:r>
            <a:endParaRPr lang="ru-RU" sz="2400" dirty="0"/>
          </a:p>
        </p:txBody>
      </p:sp>
      <p:pic>
        <p:nvPicPr>
          <p:cNvPr id="6" name="Рисунок 5" descr="1000101050.jpg"/>
          <p:cNvPicPr>
            <a:picLocks noChangeAspect="1"/>
          </p:cNvPicPr>
          <p:nvPr/>
        </p:nvPicPr>
        <p:blipFill>
          <a:blip r:embed="rId2" cstate="print"/>
          <a:srcRect l="11307" t="6275" r="11656" b="31111"/>
          <a:stretch>
            <a:fillRect/>
          </a:stretch>
        </p:blipFill>
        <p:spPr>
          <a:xfrm>
            <a:off x="1335741" y="286870"/>
            <a:ext cx="3962400" cy="42940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Изделеева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4 В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3685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Ибраев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Кубаш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Бихатович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1916-2005</a:t>
            </a:r>
            <a:endParaRPr lang="ru-RU" sz="2400" dirty="0"/>
          </a:p>
        </p:txBody>
      </p:sp>
      <p:pic>
        <p:nvPicPr>
          <p:cNvPr id="6" name="Рисунок 5" descr="1000101052.jpg"/>
          <p:cNvPicPr>
            <a:picLocks noChangeAspect="1"/>
          </p:cNvPicPr>
          <p:nvPr/>
        </p:nvPicPr>
        <p:blipFill>
          <a:blip r:embed="rId2"/>
          <a:srcRect l="12993" t="3791" r="9153" b="32026"/>
          <a:stretch>
            <a:fillRect/>
          </a:stretch>
        </p:blipFill>
        <p:spPr>
          <a:xfrm>
            <a:off x="1111623" y="116541"/>
            <a:ext cx="3998259" cy="44016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Абулкасова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3 А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3685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Мамбетов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Кайкен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1910-1979</a:t>
            </a:r>
            <a:endParaRPr lang="ru-RU" sz="2400" dirty="0"/>
          </a:p>
        </p:txBody>
      </p:sp>
      <p:pic>
        <p:nvPicPr>
          <p:cNvPr id="7" name="Рисунок 6" descr="10003038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783" y="331695"/>
            <a:ext cx="3155688" cy="46068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Курмангалиева Дана,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3 А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54841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Курмангалиев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Султуй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1907-1941</a:t>
            </a:r>
            <a:endParaRPr lang="ru-RU" sz="2400" dirty="0"/>
          </a:p>
        </p:txBody>
      </p:sp>
      <p:pic>
        <p:nvPicPr>
          <p:cNvPr id="5" name="Рисунок 4" descr="1000303864.jpg"/>
          <p:cNvPicPr>
            <a:picLocks noChangeAspect="1"/>
          </p:cNvPicPr>
          <p:nvPr/>
        </p:nvPicPr>
        <p:blipFill>
          <a:blip r:embed="rId2"/>
          <a:srcRect l="9229" t="2569" r="10243" b="29523"/>
          <a:stretch>
            <a:fillRect/>
          </a:stretch>
        </p:blipFill>
        <p:spPr>
          <a:xfrm>
            <a:off x="1595717" y="484094"/>
            <a:ext cx="3558988" cy="408790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Сариев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Рифат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11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9263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Сакаупов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Кабдулла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1924-2000</a:t>
            </a:r>
            <a:endParaRPr lang="ru-RU" sz="2400" dirty="0"/>
          </a:p>
        </p:txBody>
      </p:sp>
      <p:pic>
        <p:nvPicPr>
          <p:cNvPr id="5" name="Рисунок 4" descr="1000303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98" y="193669"/>
            <a:ext cx="3310778" cy="45665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Килочек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7 А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52052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Нетипанов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Александр Иванович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1920-2015</a:t>
            </a:r>
            <a:endParaRPr lang="ru-RU" sz="2400" dirty="0"/>
          </a:p>
        </p:txBody>
      </p:sp>
      <p:pic>
        <p:nvPicPr>
          <p:cNvPr id="5" name="Рисунок 4" descr="IMG-20250309-WA0042.jpg"/>
          <p:cNvPicPr>
            <a:picLocks noChangeAspect="1"/>
          </p:cNvPicPr>
          <p:nvPr/>
        </p:nvPicPr>
        <p:blipFill>
          <a:blip r:embed="rId2"/>
          <a:srcRect r="1198" b="31111"/>
          <a:stretch>
            <a:fillRect/>
          </a:stretch>
        </p:blipFill>
        <p:spPr>
          <a:xfrm>
            <a:off x="1576387" y="0"/>
            <a:ext cx="3811401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Рейн Анна,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8 Б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38106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Гончаров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Иван Иванович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1915-1943</a:t>
            </a:r>
            <a:endParaRPr lang="ru-RU" sz="2400" dirty="0"/>
          </a:p>
        </p:txBody>
      </p:sp>
      <p:pic>
        <p:nvPicPr>
          <p:cNvPr id="5" name="Рисунок 4" descr="IMG-20250309-WA0017.jpg"/>
          <p:cNvPicPr>
            <a:picLocks noChangeAspect="1"/>
          </p:cNvPicPr>
          <p:nvPr/>
        </p:nvPicPr>
        <p:blipFill>
          <a:blip r:embed="rId2"/>
          <a:srcRect l="7585" t="4444" r="8701" b="25882"/>
          <a:stretch>
            <a:fillRect/>
          </a:stretch>
        </p:blipFill>
        <p:spPr>
          <a:xfrm>
            <a:off x="860612" y="116542"/>
            <a:ext cx="4034118" cy="47781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Гуртовой Тимофей,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8 Б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9263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Колесников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Дмитрий Семёнович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1908-1952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628" y="184031"/>
            <a:ext cx="3432102" cy="48049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/>
          <p:nvPr/>
        </p:nvPicPr>
        <p:blipFill>
          <a:blip r:embed="rId2" cstate="print"/>
          <a:srcRect l="7071"/>
          <a:stretch>
            <a:fillRect/>
          </a:stretch>
        </p:blipFill>
        <p:spPr>
          <a:xfrm rot="10800000">
            <a:off x="1050193" y="887505"/>
            <a:ext cx="3181149" cy="39444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1107" y="4979015"/>
            <a:ext cx="52431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Губарев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Григорий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Миронович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15.08.1925 – 24.02.1998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 Игорь,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7 Г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Кучеров Владислав,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7 В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6474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Кучеров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Иван Григорьевич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1919-1991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AD5961-179A-7F79-62C6-E0EF65A0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013" y="262302"/>
            <a:ext cx="3928032" cy="44979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Джумагалиева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 В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52052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Дорожкин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Михаил Терентьевич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1926-1982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03177D-D409-2E82-02DB-99501D262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23" b="9035"/>
          <a:stretch>
            <a:fillRect/>
          </a:stretch>
        </p:blipFill>
        <p:spPr>
          <a:xfrm>
            <a:off x="1434353" y="237131"/>
            <a:ext cx="3388659" cy="446479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София,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6 Б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57631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Коцарь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Владимир Григорьевич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1924-1990</a:t>
            </a:r>
            <a:endParaRPr lang="ru-RU" sz="2400" dirty="0"/>
          </a:p>
        </p:txBody>
      </p:sp>
      <p:pic>
        <p:nvPicPr>
          <p:cNvPr id="4" name="Picture 8" descr="C:\Users\школа\Downloads\IMG-20250309-WA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593" y="298450"/>
            <a:ext cx="3509962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Бажикова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Аида,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8 А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089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Бажиков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Бурхан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1918-1978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025" r="28889" b="53285"/>
          <a:stretch>
            <a:fillRect/>
          </a:stretch>
        </p:blipFill>
        <p:spPr bwMode="auto">
          <a:xfrm>
            <a:off x="1563560" y="271356"/>
            <a:ext cx="3108191" cy="41841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C:\Users\MSI\Downloads\be0faac0d2b9e85047f19e812046f875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53" y="216741"/>
            <a:ext cx="3348038" cy="4351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1107" y="4979015"/>
            <a:ext cx="49263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Скляр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Никифор Андреевич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1911-1941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 Игорь,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7 Г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sad\Desktop\IMG-20250306-WA0026.jpg"/>
          <p:cNvPicPr>
            <a:picLocks noChangeAspect="1" noChangeArrowheads="1"/>
          </p:cNvPicPr>
          <p:nvPr/>
        </p:nvPicPr>
        <p:blipFill>
          <a:blip r:embed="rId2"/>
          <a:srcRect l="17560" t="16607" r="17369" b="19106"/>
          <a:stretch>
            <a:fillRect/>
          </a:stretch>
        </p:blipFill>
        <p:spPr bwMode="auto">
          <a:xfrm>
            <a:off x="1416424" y="440663"/>
            <a:ext cx="2680447" cy="3844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1766" y="4853510"/>
            <a:ext cx="38106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Аржанов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Георгий Ильич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1908 - 1991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Табурцева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6 А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ольченко ветераны\IMG-20250302-WA0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90" y="520915"/>
            <a:ext cx="3101474" cy="3667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1766" y="4853510"/>
            <a:ext cx="4926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Полицын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Николай Никитович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1924 - 2000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Холодкова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8 В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Ниденс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Юлия, </a:t>
            </a:r>
          </a:p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В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6474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Бородаев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Федор Трофимович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1903 - 1977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22" b="14915"/>
          <a:stretch>
            <a:fillRect/>
          </a:stretch>
        </p:blipFill>
        <p:spPr bwMode="auto">
          <a:xfrm>
            <a:off x="714348" y="332655"/>
            <a:ext cx="3214710" cy="36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Сисенбаев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Давид,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1 Б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9263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Сисенбаев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Закария</a:t>
            </a:r>
            <a:endParaRPr lang="ru-RU" sz="3600" b="1" dirty="0" smtClean="0">
              <a:latin typeface="Lucida Console" pitchFamily="49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1941-1945</a:t>
            </a:r>
            <a:endParaRPr lang="ru-RU" sz="2400" dirty="0"/>
          </a:p>
        </p:txBody>
      </p:sp>
      <p:pic>
        <p:nvPicPr>
          <p:cNvPr id="5" name="Рисунок 4" descr="1000304045.jpg"/>
          <p:cNvPicPr>
            <a:picLocks noChangeAspect="1"/>
          </p:cNvPicPr>
          <p:nvPr/>
        </p:nvPicPr>
        <p:blipFill>
          <a:blip r:embed="rId2"/>
          <a:srcRect r="53059" b="1688"/>
          <a:stretch>
            <a:fillRect/>
          </a:stretch>
        </p:blipFill>
        <p:spPr>
          <a:xfrm>
            <a:off x="1021977" y="118783"/>
            <a:ext cx="3576917" cy="45697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5077" y="2503394"/>
            <a:ext cx="57496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Кулакова Валерия,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 Б класса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 Средняя школа № 2»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Палласовки Волгоградской области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766" y="4853510"/>
            <a:ext cx="46474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atin typeface="Lucida Console" pitchFamily="49" charset="0"/>
                <a:cs typeface="Times New Roman" panose="02020603050405020304" pitchFamily="18" charset="0"/>
              </a:rPr>
              <a:t>Кисиленко</a:t>
            </a:r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Lucida Console" pitchFamily="49" charset="0"/>
                <a:cs typeface="Times New Roman" panose="02020603050405020304" pitchFamily="18" charset="0"/>
              </a:rPr>
              <a:t>Василий Иванович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1918 - 2007</a:t>
            </a:r>
            <a:endParaRPr lang="ru-RU" sz="2400" dirty="0"/>
          </a:p>
        </p:txBody>
      </p:sp>
      <p:pic>
        <p:nvPicPr>
          <p:cNvPr id="5" name="Рисунок 4" descr="1000304048.jpg"/>
          <p:cNvPicPr>
            <a:picLocks noChangeAspect="1"/>
          </p:cNvPicPr>
          <p:nvPr/>
        </p:nvPicPr>
        <p:blipFill>
          <a:blip r:embed="rId2"/>
          <a:srcRect r="1721" b="22745"/>
          <a:stretch>
            <a:fillRect/>
          </a:stretch>
        </p:blipFill>
        <p:spPr>
          <a:xfrm>
            <a:off x="951379" y="197225"/>
            <a:ext cx="4526056" cy="47437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</TotalTime>
  <Words>371</Words>
  <Application>Microsoft Office PowerPoint</Application>
  <PresentationFormat>Произвольный</PresentationFormat>
  <Paragraphs>351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 .</cp:lastModifiedBy>
  <cp:revision>11</cp:revision>
  <dcterms:created xsi:type="dcterms:W3CDTF">2025-03-05T17:14:22Z</dcterms:created>
  <dcterms:modified xsi:type="dcterms:W3CDTF">2025-03-17T08:46:33Z</dcterms:modified>
</cp:coreProperties>
</file>